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 Classic" panose="020B0604020202020204" charset="0"/>
      <p:regular r:id="rId14"/>
    </p:embeddedFont>
    <p:embeddedFont>
      <p:font typeface="Montserrat Classic Bold" panose="020B0604020202020204" charset="0"/>
      <p:regular r:id="rId15"/>
    </p:embeddedFont>
    <p:embeddedFont>
      <p:font typeface="Lato Bold" panose="020F0802020204030203" pitchFamily="34" charset="0"/>
      <p:bold r:id="rId16"/>
    </p:embeddedFont>
    <p:embeddedFont>
      <p:font typeface="Canva Sans Bold" panose="020B0604020202020204" charset="0"/>
      <p:regular r:id="rId17"/>
    </p:embeddedFont>
    <p:embeddedFont>
      <p:font typeface="Canva Sans" panose="020B0604020202020204" charset="0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6189" y="3556082"/>
            <a:ext cx="403678" cy="40367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1484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5022" y="6179379"/>
            <a:ext cx="403678" cy="4036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1484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483342" y="5798271"/>
            <a:ext cx="4266394" cy="4266394"/>
          </a:xfrm>
          <a:custGeom>
            <a:avLst/>
            <a:gdLst/>
            <a:ahLst/>
            <a:cxnLst/>
            <a:rect l="l" t="t" r="r" b="b"/>
            <a:pathLst>
              <a:path w="4266394" h="4266394">
                <a:moveTo>
                  <a:pt x="0" y="0"/>
                </a:moveTo>
                <a:lnTo>
                  <a:pt x="4266394" y="0"/>
                </a:lnTo>
                <a:lnTo>
                  <a:pt x="4266394" y="4266394"/>
                </a:lnTo>
                <a:lnTo>
                  <a:pt x="0" y="4266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38028" y="972760"/>
            <a:ext cx="16611945" cy="1430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25"/>
              </a:lnSpc>
            </a:pPr>
            <a:r>
              <a:rPr lang="en-US" sz="10115" spc="546">
                <a:solidFill>
                  <a:srgbClr val="000000"/>
                </a:solidFill>
                <a:latin typeface="Montserrat Classic Bold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4516" y="3327660"/>
            <a:ext cx="15864784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14847"/>
                </a:solidFill>
                <a:latin typeface="Canva Sans"/>
              </a:rPr>
              <a:t>Many Children grow </a:t>
            </a:r>
            <a:r>
              <a:rPr lang="en-US" sz="3999">
                <a:solidFill>
                  <a:srgbClr val="0CC0DF"/>
                </a:solidFill>
                <a:latin typeface="Canva Sans Bold"/>
              </a:rPr>
              <a:t>with</a:t>
            </a:r>
            <a:r>
              <a:rPr lang="en-US" sz="3999">
                <a:solidFill>
                  <a:srgbClr val="514847"/>
                </a:solidFill>
                <a:latin typeface="Canva Sans"/>
              </a:rPr>
              <a:t> </a:t>
            </a:r>
            <a:r>
              <a:rPr lang="en-US" sz="3999">
                <a:solidFill>
                  <a:srgbClr val="0CC0DF"/>
                </a:solidFill>
                <a:latin typeface="Canva Sans Bold"/>
              </a:rPr>
              <a:t>limited awareness &amp; discipline</a:t>
            </a:r>
            <a:r>
              <a:rPr lang="en-US" sz="3999">
                <a:solidFill>
                  <a:srgbClr val="514847"/>
                </a:solidFill>
                <a:latin typeface="Canva Sans Bold"/>
              </a:rPr>
              <a:t> </a:t>
            </a:r>
            <a:r>
              <a:rPr lang="en-US" sz="3999">
                <a:solidFill>
                  <a:srgbClr val="514847"/>
                </a:solidFill>
                <a:latin typeface="Canva Sans"/>
              </a:rPr>
              <a:t>about environmental sustainability.So our webgame helps to reduce critical gap between children &amp; environment education.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4516" y="5943573"/>
            <a:ext cx="11311857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14847"/>
                </a:solidFill>
                <a:latin typeface="Canva Sans"/>
              </a:rPr>
              <a:t>In our society,Due to</a:t>
            </a:r>
            <a:r>
              <a:rPr lang="en-US" sz="3999">
                <a:solidFill>
                  <a:srgbClr val="514847"/>
                </a:solidFill>
                <a:latin typeface="Canva Sans Bold"/>
              </a:rPr>
              <a:t> </a:t>
            </a:r>
            <a:r>
              <a:rPr lang="en-US" sz="3999">
                <a:solidFill>
                  <a:srgbClr val="0E0E10"/>
                </a:solidFill>
                <a:latin typeface="Canva Sans"/>
              </a:rPr>
              <a:t>Children's gaming addiction</a:t>
            </a:r>
            <a:r>
              <a:rPr lang="en-US" sz="3999">
                <a:solidFill>
                  <a:srgbClr val="514847"/>
                </a:solidFill>
                <a:latin typeface="Canva Sans"/>
              </a:rPr>
              <a:t> ,it affects their health &amp;  studies. Our app empowers children to learn through </a:t>
            </a:r>
            <a:r>
              <a:rPr lang="en-US" sz="3999">
                <a:solidFill>
                  <a:srgbClr val="36CAE7"/>
                </a:solidFill>
                <a:latin typeface="Canva Sans Bold"/>
              </a:rPr>
              <a:t>gamified experiences,</a:t>
            </a:r>
            <a:r>
              <a:rPr lang="en-US" sz="3999">
                <a:solidFill>
                  <a:srgbClr val="514847"/>
                </a:solidFill>
                <a:latin typeface="Canva Sans"/>
              </a:rPr>
              <a:t> fostering a passion for sustainable development..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1646" y="-2142341"/>
            <a:ext cx="22629234" cy="12559225"/>
          </a:xfrm>
          <a:custGeom>
            <a:avLst/>
            <a:gdLst/>
            <a:ahLst/>
            <a:cxnLst/>
            <a:rect l="l" t="t" r="r" b="b"/>
            <a:pathLst>
              <a:path w="22629234" h="12559225">
                <a:moveTo>
                  <a:pt x="0" y="0"/>
                </a:moveTo>
                <a:lnTo>
                  <a:pt x="22629234" y="0"/>
                </a:lnTo>
                <a:lnTo>
                  <a:pt x="22629234" y="12559225"/>
                </a:lnTo>
                <a:lnTo>
                  <a:pt x="0" y="12559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13585" y="1825375"/>
            <a:ext cx="9367983" cy="715373"/>
          </a:xfrm>
          <a:custGeom>
            <a:avLst/>
            <a:gdLst/>
            <a:ahLst/>
            <a:cxnLst/>
            <a:rect l="l" t="t" r="r" b="b"/>
            <a:pathLst>
              <a:path w="9367983" h="715373">
                <a:moveTo>
                  <a:pt x="0" y="0"/>
                </a:moveTo>
                <a:lnTo>
                  <a:pt x="9367983" y="0"/>
                </a:lnTo>
                <a:lnTo>
                  <a:pt x="9367983" y="715373"/>
                </a:lnTo>
                <a:lnTo>
                  <a:pt x="0" y="7153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6318188"/>
            <a:ext cx="550477" cy="524673"/>
            <a:chOff x="0" y="0"/>
            <a:chExt cx="812800" cy="7747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1484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56491"/>
            <a:ext cx="550477" cy="524673"/>
            <a:chOff x="0" y="0"/>
            <a:chExt cx="812800" cy="7747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74700"/>
            </a:xfrm>
            <a:custGeom>
              <a:avLst/>
              <a:gdLst/>
              <a:ahLst/>
              <a:cxnLst/>
              <a:rect l="l" t="t" r="r" b="b"/>
              <a:pathLst>
                <a:path w="812800" h="7747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14847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17098" y="4281089"/>
            <a:ext cx="1345380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To establish discipline &amp;  make ecofriendly behaviour on children.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01324" y="1104900"/>
            <a:ext cx="11592504" cy="107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0"/>
              </a:lnSpc>
            </a:pPr>
            <a:r>
              <a:rPr lang="en-US" sz="7620" spc="411">
                <a:solidFill>
                  <a:srgbClr val="000000"/>
                </a:solidFill>
                <a:latin typeface="Montserrat Classic Bold"/>
              </a:rPr>
              <a:t>MAIN GOALS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17098" y="6261836"/>
            <a:ext cx="1345380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To make long lasting impact on child’s environmental awareness.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0600" y="-29188"/>
            <a:ext cx="13016356" cy="4093519"/>
          </a:xfrm>
          <a:custGeom>
            <a:avLst/>
            <a:gdLst/>
            <a:ahLst/>
            <a:cxnLst/>
            <a:rect l="l" t="t" r="r" b="b"/>
            <a:pathLst>
              <a:path w="11995660" h="4093519">
                <a:moveTo>
                  <a:pt x="0" y="0"/>
                </a:moveTo>
                <a:lnTo>
                  <a:pt x="11995660" y="0"/>
                </a:lnTo>
                <a:lnTo>
                  <a:pt x="11995660" y="4093519"/>
                </a:lnTo>
                <a:lnTo>
                  <a:pt x="0" y="40935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60363" y="1271612"/>
            <a:ext cx="8950223" cy="123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58"/>
              </a:lnSpc>
            </a:pPr>
            <a:r>
              <a:rPr lang="en-US" sz="8758" spc="472">
                <a:solidFill>
                  <a:srgbClr val="000000"/>
                </a:solidFill>
                <a:latin typeface="Montserrat Classic Bold"/>
              </a:rPr>
              <a:t>NAMASTE 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30126" y="5900951"/>
            <a:ext cx="5760918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>
                <a:solidFill>
                  <a:srgbClr val="FFFFFF"/>
                </a:solidFill>
                <a:latin typeface="Lato Bold"/>
              </a:rPr>
              <a:t> Prashnta Pandey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90919" y="6790586"/>
            <a:ext cx="3595263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>
                <a:solidFill>
                  <a:srgbClr val="FFFFFF"/>
                </a:solidFill>
                <a:latin typeface="Lato Bold"/>
              </a:rPr>
              <a:t> Sujan Ghimire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70850" y="8569856"/>
            <a:ext cx="4236105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>
                <a:solidFill>
                  <a:srgbClr val="FFFFFF"/>
                </a:solidFill>
                <a:latin typeface="Lato Bold"/>
              </a:rPr>
              <a:t>Dinesh Nepal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190919" y="7680221"/>
            <a:ext cx="4732512" cy="56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>
                <a:solidFill>
                  <a:srgbClr val="FFFFFF"/>
                </a:solidFill>
                <a:latin typeface="Lato Bold"/>
              </a:rPr>
              <a:t>Prabin K. Chalaune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7536" y="4065338"/>
            <a:ext cx="16541764" cy="107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0"/>
              </a:lnSpc>
            </a:pPr>
            <a:r>
              <a:rPr lang="en-US" sz="7620" spc="411">
                <a:solidFill>
                  <a:srgbClr val="FFFFFF"/>
                </a:solidFill>
                <a:latin typeface="Montserrat Classic Bold"/>
              </a:rPr>
              <a:t>WE ARE FROM TEAM NEXUS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41230" y="2258010"/>
            <a:ext cx="18753774" cy="8095665"/>
          </a:xfrm>
          <a:custGeom>
            <a:avLst/>
            <a:gdLst/>
            <a:ahLst/>
            <a:cxnLst/>
            <a:rect l="l" t="t" r="r" b="b"/>
            <a:pathLst>
              <a:path w="18753774" h="8095665">
                <a:moveTo>
                  <a:pt x="0" y="0"/>
                </a:moveTo>
                <a:lnTo>
                  <a:pt x="18753773" y="0"/>
                </a:lnTo>
                <a:lnTo>
                  <a:pt x="18753773" y="8095665"/>
                </a:lnTo>
                <a:lnTo>
                  <a:pt x="0" y="8095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9844" b="-6458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11768" y="1260426"/>
            <a:ext cx="2892290" cy="673115"/>
          </a:xfrm>
          <a:custGeom>
            <a:avLst/>
            <a:gdLst/>
            <a:ahLst/>
            <a:cxnLst/>
            <a:rect l="l" t="t" r="r" b="b"/>
            <a:pathLst>
              <a:path w="2892290" h="673115">
                <a:moveTo>
                  <a:pt x="0" y="0"/>
                </a:moveTo>
                <a:lnTo>
                  <a:pt x="2892290" y="0"/>
                </a:lnTo>
                <a:lnTo>
                  <a:pt x="2892290" y="673115"/>
                </a:lnTo>
                <a:lnTo>
                  <a:pt x="0" y="673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1396590"/>
            <a:ext cx="2276613" cy="529830"/>
          </a:xfrm>
          <a:custGeom>
            <a:avLst/>
            <a:gdLst/>
            <a:ahLst/>
            <a:cxnLst/>
            <a:rect l="l" t="t" r="r" b="b"/>
            <a:pathLst>
              <a:path w="2276613" h="529830">
                <a:moveTo>
                  <a:pt x="0" y="0"/>
                </a:moveTo>
                <a:lnTo>
                  <a:pt x="2276613" y="0"/>
                </a:lnTo>
                <a:lnTo>
                  <a:pt x="2276613" y="529830"/>
                </a:lnTo>
                <a:lnTo>
                  <a:pt x="0" y="529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34629" y="2965432"/>
            <a:ext cx="403678" cy="40367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1484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86188" y="333315"/>
            <a:ext cx="14948158" cy="1505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83"/>
              </a:lnSpc>
            </a:pPr>
            <a:r>
              <a:rPr lang="en-US" sz="10632">
                <a:solidFill>
                  <a:srgbClr val="FFFFFF"/>
                </a:solidFill>
                <a:latin typeface="Montserrat Classic Bold"/>
              </a:rPr>
              <a:t>PROJECT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6188" y="2670175"/>
            <a:ext cx="16266636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It include </a:t>
            </a:r>
            <a:r>
              <a:rPr lang="en-US" sz="3999">
                <a:solidFill>
                  <a:srgbClr val="0CC0DF"/>
                </a:solidFill>
                <a:latin typeface="Lato Bold"/>
              </a:rPr>
              <a:t>quiz quest</a:t>
            </a:r>
            <a:r>
              <a:rPr lang="en-US" sz="3999">
                <a:solidFill>
                  <a:srgbClr val="000000"/>
                </a:solidFill>
                <a:latin typeface="Lato"/>
              </a:rPr>
              <a:t> features. So ,user can be entertained &amp; learn with Gaming joy and fun.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6188" y="4464050"/>
            <a:ext cx="1443439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Rewards &amp; scoring  features based on performance.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6188" y="5559717"/>
            <a:ext cx="1121043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User authentication features.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6188" y="6642100"/>
            <a:ext cx="1121043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Storing of </a:t>
            </a:r>
            <a:r>
              <a:rPr lang="en-US" sz="3999">
                <a:solidFill>
                  <a:srgbClr val="36CAE7"/>
                </a:solidFill>
                <a:latin typeface="Lato Bold"/>
              </a:rPr>
              <a:t>User</a:t>
            </a:r>
            <a:r>
              <a:rPr lang="en-US" sz="3999">
                <a:solidFill>
                  <a:srgbClr val="0CC0DF"/>
                </a:solidFill>
                <a:latin typeface="Lato Bold"/>
              </a:rPr>
              <a:t> Score</a:t>
            </a:r>
            <a:r>
              <a:rPr lang="en-US" sz="3999">
                <a:solidFill>
                  <a:srgbClr val="000000"/>
                </a:solidFill>
                <a:latin typeface="Lato"/>
              </a:rPr>
              <a:t> in real time database.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6188" y="7740650"/>
            <a:ext cx="1121043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Simple &amp; Child friendly interactive UI.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34629" y="4640036"/>
            <a:ext cx="403678" cy="40367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14847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4629" y="5729061"/>
            <a:ext cx="403678" cy="40367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1484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4629" y="6917872"/>
            <a:ext cx="403678" cy="403678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14847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34629" y="7959272"/>
            <a:ext cx="403678" cy="40367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14847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25557" y="2477885"/>
            <a:ext cx="4731022" cy="4731022"/>
          </a:xfrm>
          <a:custGeom>
            <a:avLst/>
            <a:gdLst/>
            <a:ahLst/>
            <a:cxnLst/>
            <a:rect l="l" t="t" r="r" b="b"/>
            <a:pathLst>
              <a:path w="4731022" h="4731022">
                <a:moveTo>
                  <a:pt x="0" y="0"/>
                </a:moveTo>
                <a:lnTo>
                  <a:pt x="4731022" y="0"/>
                </a:lnTo>
                <a:lnTo>
                  <a:pt x="4731022" y="4731021"/>
                </a:lnTo>
                <a:lnTo>
                  <a:pt x="0" y="4731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72760" y="7651527"/>
            <a:ext cx="13742481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999" spc="215">
                <a:solidFill>
                  <a:srgbClr val="000000"/>
                </a:solidFill>
                <a:latin typeface="Montserrat Classic"/>
              </a:rPr>
              <a:t>Encourages  child for </a:t>
            </a:r>
            <a:r>
              <a:rPr lang="en-US" sz="3999" spc="215">
                <a:solidFill>
                  <a:srgbClr val="0CC0DF"/>
                </a:solidFill>
                <a:latin typeface="Montserrat Classic Bold"/>
              </a:rPr>
              <a:t>waste management, tree plantation</a:t>
            </a:r>
            <a:r>
              <a:rPr lang="en-US" sz="3999" spc="215">
                <a:solidFill>
                  <a:srgbClr val="0CC0DF"/>
                </a:solidFill>
                <a:latin typeface="Montserrat Classic"/>
              </a:rPr>
              <a:t> </a:t>
            </a:r>
            <a:r>
              <a:rPr lang="en-US" sz="3999" spc="215">
                <a:solidFill>
                  <a:srgbClr val="000000"/>
                </a:solidFill>
                <a:latin typeface="Montserrat Classic"/>
              </a:rPr>
              <a:t> which helps to balance ecosystem.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00098" y="612069"/>
            <a:ext cx="13697155" cy="281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</a:pPr>
            <a:r>
              <a:rPr lang="en-US" sz="10110" spc="545">
                <a:solidFill>
                  <a:srgbClr val="0E0E10"/>
                </a:solidFill>
                <a:latin typeface="Montserrat Classic Bold"/>
              </a:rPr>
              <a:t>ENVIRONMENTAL IMPACTS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95423" y="4553706"/>
            <a:ext cx="10532578" cy="2194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999" spc="215">
                <a:solidFill>
                  <a:srgbClr val="000000"/>
                </a:solidFill>
                <a:latin typeface="Montserrat Classic"/>
              </a:rPr>
              <a:t>It empowers in </a:t>
            </a:r>
            <a:r>
              <a:rPr lang="en-US" sz="3999" spc="215">
                <a:solidFill>
                  <a:srgbClr val="36CAE7"/>
                </a:solidFill>
                <a:latin typeface="Montserrat Classic Bold"/>
              </a:rPr>
              <a:t>shaping a younger generation towards </a:t>
            </a:r>
            <a:r>
              <a:rPr lang="en-US" sz="3999" spc="215">
                <a:solidFill>
                  <a:srgbClr val="202022"/>
                </a:solidFill>
                <a:latin typeface="Montserrat Classic"/>
              </a:rPr>
              <a:t>sustainable development as child are the pillar of the country‘s development.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1258" y="4560239"/>
            <a:ext cx="547263" cy="54726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1484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1258" y="7622952"/>
            <a:ext cx="516255" cy="51625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1484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13337494" y="6564241"/>
            <a:ext cx="4454394" cy="4292416"/>
          </a:xfrm>
          <a:custGeom>
            <a:avLst/>
            <a:gdLst/>
            <a:ahLst/>
            <a:cxnLst/>
            <a:rect l="l" t="t" r="r" b="b"/>
            <a:pathLst>
              <a:path w="4454394" h="4292416">
                <a:moveTo>
                  <a:pt x="0" y="0"/>
                </a:moveTo>
                <a:lnTo>
                  <a:pt x="4454395" y="0"/>
                </a:lnTo>
                <a:lnTo>
                  <a:pt x="4454395" y="4292416"/>
                </a:lnTo>
                <a:lnTo>
                  <a:pt x="0" y="429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2465" y="-926"/>
            <a:ext cx="17407681" cy="7876644"/>
          </a:xfrm>
          <a:custGeom>
            <a:avLst/>
            <a:gdLst/>
            <a:ahLst/>
            <a:cxnLst/>
            <a:rect l="l" t="t" r="r" b="b"/>
            <a:pathLst>
              <a:path w="17407681" h="7876644">
                <a:moveTo>
                  <a:pt x="0" y="0"/>
                </a:moveTo>
                <a:lnTo>
                  <a:pt x="17407681" y="0"/>
                </a:lnTo>
                <a:lnTo>
                  <a:pt x="17407681" y="7876644"/>
                </a:lnTo>
                <a:lnTo>
                  <a:pt x="0" y="7876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603" r="-1046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88524" y="2751309"/>
            <a:ext cx="16910953" cy="179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89"/>
              </a:lnSpc>
            </a:pPr>
            <a:r>
              <a:rPr lang="en-US" sz="12767">
                <a:solidFill>
                  <a:srgbClr val="000000"/>
                </a:solidFill>
                <a:latin typeface="Montserrat Classic Bold"/>
              </a:rPr>
              <a:t>PROJECT DEMO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9936" y="1781693"/>
            <a:ext cx="9441320" cy="720973"/>
          </a:xfrm>
          <a:custGeom>
            <a:avLst/>
            <a:gdLst/>
            <a:ahLst/>
            <a:cxnLst/>
            <a:rect l="l" t="t" r="r" b="b"/>
            <a:pathLst>
              <a:path w="9441320" h="720973">
                <a:moveTo>
                  <a:pt x="0" y="0"/>
                </a:moveTo>
                <a:lnTo>
                  <a:pt x="9441319" y="0"/>
                </a:lnTo>
                <a:lnTo>
                  <a:pt x="9441319" y="720973"/>
                </a:lnTo>
                <a:lnTo>
                  <a:pt x="0" y="720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97567" y="3652058"/>
            <a:ext cx="575838" cy="57583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253765" y="714938"/>
            <a:ext cx="14542666" cy="147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8"/>
              </a:lnSpc>
            </a:pPr>
            <a:r>
              <a:rPr lang="en-US" sz="10480" spc="565">
                <a:solidFill>
                  <a:srgbClr val="202022"/>
                </a:solidFill>
                <a:latin typeface="Montserrat Classic Bold"/>
              </a:rPr>
              <a:t>BUSINESS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3295" y="3518885"/>
            <a:ext cx="1408313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000000"/>
                </a:solidFill>
                <a:latin typeface="Lato"/>
              </a:rPr>
              <a:t>We can generate revenue through </a:t>
            </a:r>
            <a:r>
              <a:rPr lang="en-US" sz="3999">
                <a:solidFill>
                  <a:srgbClr val="0CC0DF"/>
                </a:solidFill>
                <a:latin typeface="Lato Bold"/>
              </a:rPr>
              <a:t>educational partnership</a:t>
            </a:r>
            <a:r>
              <a:rPr lang="en-US" sz="3999">
                <a:solidFill>
                  <a:srgbClr val="000000"/>
                </a:solidFill>
                <a:latin typeface="Lato"/>
              </a:rPr>
              <a:t> program with different organization like NGOS, INGOS etc.</a:t>
            </a:r>
            <a:r>
              <a:rPr lang="en-US" sz="3999">
                <a:solidFill>
                  <a:srgbClr val="000000"/>
                </a:solidFill>
                <a:latin typeface="Lato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13295" y="5440855"/>
            <a:ext cx="13321700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202022"/>
                </a:solidFill>
                <a:latin typeface="Lato"/>
              </a:rPr>
              <a:t>We can launch this game in different platforms like Playstore, Apple store, Game jolt etc.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3295" y="7444212"/>
            <a:ext cx="13321700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202022"/>
                </a:solidFill>
                <a:latin typeface="Lato"/>
              </a:rPr>
              <a:t>We can offer premium features for </a:t>
            </a:r>
            <a:r>
              <a:rPr lang="en-US" sz="3999">
                <a:solidFill>
                  <a:srgbClr val="0CC0DF"/>
                </a:solidFill>
                <a:latin typeface="Lato Bold"/>
              </a:rPr>
              <a:t>exclusive challenges and quests,</a:t>
            </a:r>
            <a:r>
              <a:rPr lang="en-US" sz="3999">
                <a:solidFill>
                  <a:srgbClr val="202022"/>
                </a:solidFill>
                <a:latin typeface="Lato"/>
              </a:rPr>
              <a:t> allowing users to unlock a distinctive learning experience.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97567" y="5505273"/>
            <a:ext cx="575838" cy="57583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97567" y="7444212"/>
            <a:ext cx="575838" cy="57583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957" r="-15053" b="-7163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98336" y="2153508"/>
            <a:ext cx="9796002" cy="152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4"/>
              </a:lnSpc>
            </a:pPr>
            <a:r>
              <a:rPr lang="en-US" sz="10800" spc="583">
                <a:solidFill>
                  <a:srgbClr val="FFFFFF"/>
                </a:solidFill>
                <a:latin typeface="Montserrat Classic 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45999" y="5526699"/>
            <a:ext cx="9500677" cy="24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Canva Sans Bold"/>
              </a:rPr>
              <a:t>Any Quesries...?</a:t>
            </a:r>
          </a:p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Canva Sans Bold"/>
              </a:rPr>
              <a:t>/ Suggestion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</Words>
  <Application>Microsoft Office PowerPoint</Application>
  <PresentationFormat>Custom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Montserrat Classic</vt:lpstr>
      <vt:lpstr>Montserrat Classic Bold</vt:lpstr>
      <vt:lpstr>Lato Bold</vt:lpstr>
      <vt:lpstr>Canva Sans Bold</vt:lpstr>
      <vt:lpstr>Canva Sans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Demo</dc:title>
  <cp:lastModifiedBy>Acer</cp:lastModifiedBy>
  <cp:revision>3</cp:revision>
  <dcterms:created xsi:type="dcterms:W3CDTF">2006-08-16T00:00:00Z</dcterms:created>
  <dcterms:modified xsi:type="dcterms:W3CDTF">2024-01-20T15:58:51Z</dcterms:modified>
  <dc:identifier>DAF6Jc7XE88</dc:identifier>
</cp:coreProperties>
</file>